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838"/>
  </p:normalViewPr>
  <p:slideViewPr>
    <p:cSldViewPr snapToGrid="0" snapToObjects="1">
      <p:cViewPr varScale="1">
        <p:scale>
          <a:sx n="57" d="100"/>
          <a:sy n="57" d="100"/>
        </p:scale>
        <p:origin x="12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/>
              <a:t>Author Name</a:t>
            </a:r>
            <a:endParaRPr lang="en-US" dirty="0"/>
          </a:p>
          <a:p>
            <a:pPr algn="l"/>
            <a:r>
              <a:rPr lang="tr-TR" dirty="0"/>
              <a:t>Contact Info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53B526-1A91-6449-9ED4-170DBE047247}"/>
              </a:ext>
            </a:extLst>
          </p:cNvPr>
          <p:cNvPicPr/>
          <p:nvPr/>
        </p:nvPicPr>
        <p:blipFill rotWithShape="1">
          <a:blip r:embed="rId2"/>
          <a:srcRect t="5198"/>
          <a:stretch/>
        </p:blipFill>
        <p:spPr>
          <a:xfrm>
            <a:off x="6165476" y="0"/>
            <a:ext cx="2978524" cy="129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7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Microsoft Office User</cp:lastModifiedBy>
  <cp:revision>4</cp:revision>
  <dcterms:created xsi:type="dcterms:W3CDTF">2017-07-23T09:48:43Z</dcterms:created>
  <dcterms:modified xsi:type="dcterms:W3CDTF">2021-09-15T14:50:44Z</dcterms:modified>
</cp:coreProperties>
</file>