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139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85C6-53AC-0241-BD36-A40602BFD565}" type="datetimeFigureOut">
              <a:rPr lang="en-US" smtClean="0"/>
              <a:t>7/8/2018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328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85C6-53AC-0241-BD36-A40602BFD565}" type="datetimeFigureOut">
              <a:rPr lang="en-US" smtClean="0"/>
              <a:t>7/8/2018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901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85C6-53AC-0241-BD36-A40602BFD565}" type="datetimeFigureOut">
              <a:rPr lang="en-US" smtClean="0"/>
              <a:t>7/8/2018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773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85C6-53AC-0241-BD36-A40602BFD565}" type="datetimeFigureOut">
              <a:rPr lang="en-US" smtClean="0"/>
              <a:t>7/8/2018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710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85C6-53AC-0241-BD36-A40602BFD565}" type="datetimeFigureOut">
              <a:rPr lang="en-US" smtClean="0"/>
              <a:t>7/8/2018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856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85C6-53AC-0241-BD36-A40602BFD565}" type="datetimeFigureOut">
              <a:rPr lang="en-US" smtClean="0"/>
              <a:t>7/8/2018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589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85C6-53AC-0241-BD36-A40602BFD565}" type="datetimeFigureOut">
              <a:rPr lang="en-US" smtClean="0"/>
              <a:t>7/8/2018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020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85C6-53AC-0241-BD36-A40602BFD565}" type="datetimeFigureOut">
              <a:rPr lang="en-US" smtClean="0"/>
              <a:t>7/8/2018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686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85C6-53AC-0241-BD36-A40602BFD565}" type="datetimeFigureOut">
              <a:rPr lang="en-US" smtClean="0"/>
              <a:t>7/8/2018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059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85C6-53AC-0241-BD36-A40602BFD565}" type="datetimeFigureOut">
              <a:rPr lang="en-US" smtClean="0"/>
              <a:t>7/8/2018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665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85C6-53AC-0241-BD36-A40602BFD565}" type="datetimeFigureOut">
              <a:rPr lang="en-US" smtClean="0"/>
              <a:t>7/8/2018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827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085C6-53AC-0241-BD36-A40602BFD565}" type="datetimeFigureOut">
              <a:rPr lang="en-US" smtClean="0"/>
              <a:t>7/8/2018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846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Title of Presentation</a:t>
            </a:r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tr-TR" dirty="0" smtClean="0"/>
              <a:t>Author Name</a:t>
            </a:r>
            <a:endParaRPr lang="en-US" dirty="0" smtClean="0"/>
          </a:p>
          <a:p>
            <a:pPr algn="l"/>
            <a:r>
              <a:rPr lang="tr-TR" dirty="0" smtClean="0"/>
              <a:t>Contact Info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1537" y="0"/>
            <a:ext cx="3412463" cy="1345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2988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1458</TotalTime>
  <Words>7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Title of Presentation</vt:lpstr>
    </vt:vector>
  </TitlesOfParts>
  <Company>ilhami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creator>ILHAMI COLAK</dc:creator>
  <cp:lastModifiedBy>MEDINEE COLAK</cp:lastModifiedBy>
  <cp:revision>3</cp:revision>
  <dcterms:created xsi:type="dcterms:W3CDTF">2017-07-23T09:48:43Z</dcterms:created>
  <dcterms:modified xsi:type="dcterms:W3CDTF">2018-07-08T19:26:32Z</dcterms:modified>
</cp:coreProperties>
</file>